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8" r:id="rId3"/>
    <p:sldId id="259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70" r:id="rId12"/>
    <p:sldId id="271" r:id="rId13"/>
    <p:sldId id="272" r:id="rId14"/>
    <p:sldId id="273" r:id="rId15"/>
    <p:sldId id="275" r:id="rId16"/>
    <p:sldId id="276" r:id="rId17"/>
    <p:sldId id="277" r:id="rId18"/>
    <p:sldId id="280" r:id="rId19"/>
    <p:sldId id="282" r:id="rId20"/>
    <p:sldId id="283" r:id="rId21"/>
    <p:sldId id="285" r:id="rId22"/>
    <p:sldId id="28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C7A91C-6D67-4998-B129-8DBDBB954127}" type="datetimeFigureOut">
              <a:rPr lang="ru-RU" smtClean="0"/>
              <a:t>07.09.2018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830416-502F-415C-AFC0-A949325AA0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5551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096EF5-E847-41E9-98BC-491945579671}" type="datetimeFigureOut">
              <a:rPr lang="ru-RU" smtClean="0"/>
              <a:t>07.09.2018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9DA03F-87D9-4543-A16E-1D29ACADC3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015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E4400B07-4293-4AAC-A6CD-C54EA8136C7E}" type="datetime1">
              <a:rPr lang="ru-RU" smtClean="0"/>
              <a:t>07.09.2018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Шлык М.В.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1190DAC-4F1B-44BE-8C21-A5C2ADFC70A2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55099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9662D-BBB2-4379-9238-B4B758CD3550}" type="datetime1">
              <a:rPr lang="ru-RU" smtClean="0"/>
              <a:t>07.09.2018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90DAC-4F1B-44BE-8C21-A5C2ADFC7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919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5EDAA-A3DF-486B-8C0C-4F10F716FAFF}" type="datetime1">
              <a:rPr lang="ru-RU" smtClean="0"/>
              <a:t>07.09.2018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90DAC-4F1B-44BE-8C21-A5C2ADFC7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136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EC008-39FD-400C-9797-B2461006AA7A}" type="datetime1">
              <a:rPr lang="ru-RU" smtClean="0"/>
              <a:t>07.09.2018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90DAC-4F1B-44BE-8C21-A5C2ADFC7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358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CB26C2E-AA91-4342-8ABA-AEE628A1B32D}" type="datetime1">
              <a:rPr lang="ru-RU" smtClean="0"/>
              <a:t>07.09.2018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Шлык М.В.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1190DAC-4F1B-44BE-8C21-A5C2ADFC70A2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480163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D21BD-D1C2-4A88-8B33-A8243052C1DF}" type="datetime1">
              <a:rPr lang="ru-RU" smtClean="0"/>
              <a:t>07.09.2018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90DAC-4F1B-44BE-8C21-A5C2ADFC7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67547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7E7D0-9494-425A-9476-D271D1929434}" type="datetime1">
              <a:rPr lang="ru-RU" smtClean="0"/>
              <a:t>07.09.2018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90DAC-4F1B-44BE-8C21-A5C2ADFC7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11956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45B08-2A71-428C-A450-C5385E700E5A}" type="datetime1">
              <a:rPr lang="ru-RU" smtClean="0"/>
              <a:t>07.09.2018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90DAC-4F1B-44BE-8C21-A5C2ADFC7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820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E5BC4C-D008-4C07-B8D8-E642F5474DDC}" type="datetime1">
              <a:rPr lang="ru-RU" smtClean="0"/>
              <a:t>07.09.2018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90DAC-4F1B-44BE-8C21-A5C2ADFC7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428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C45744E7-FF05-44D7-9B9E-0FFFB2ED1F1E}" type="datetime1">
              <a:rPr lang="ru-RU" smtClean="0"/>
              <a:t>07.09.2018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41190DAC-4F1B-44BE-8C21-A5C2ADFC70A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0278872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341CED0C-634C-4D5A-AECE-C9C786206E07}" type="datetime1">
              <a:rPr lang="ru-RU" smtClean="0"/>
              <a:t>07.09.2018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41190DAC-4F1B-44BE-8C21-A5C2ADFC70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214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20C56C4D-24AB-4AFF-9C32-DB54BA1260A3}" type="datetime1">
              <a:rPr lang="ru-RU" smtClean="0"/>
              <a:t>07.09.2018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smtClean="0"/>
              <a:t>Шлык М.В.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1190DAC-4F1B-44BE-8C21-A5C2ADFC70A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12670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64A1EBD-BF7C-4F81-8E29-0F5C26717B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13" y="569806"/>
            <a:ext cx="7694148" cy="5718388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780CA401-8B81-40CD-816B-781FBC0031C9}"/>
              </a:ext>
            </a:extLst>
          </p:cNvPr>
          <p:cNvSpPr txBox="1"/>
          <p:nvPr/>
        </p:nvSpPr>
        <p:spPr>
          <a:xfrm>
            <a:off x="8417239" y="773722"/>
            <a:ext cx="41170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Создаём фигуру инструментом «Овал»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09CB47B-79EF-4DD0-AFA1-9CE2B57CF9B8}"/>
              </a:ext>
            </a:extLst>
          </p:cNvPr>
          <p:cNvSpPr txBox="1"/>
          <p:nvPr/>
        </p:nvSpPr>
        <p:spPr>
          <a:xfrm>
            <a:off x="8748234" y="2282532"/>
            <a:ext cx="34550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Что-бы получился</a:t>
            </a:r>
            <a:r>
              <a:rPr lang="en-US" sz="2800" dirty="0"/>
              <a:t> </a:t>
            </a:r>
            <a:r>
              <a:rPr lang="ru-RU" sz="2800" dirty="0"/>
              <a:t>ровный круг, при создании зажимаем </a:t>
            </a:r>
            <a:r>
              <a:rPr lang="en-US" sz="2800" dirty="0"/>
              <a:t>SHIFT</a:t>
            </a:r>
            <a:endParaRPr lang="ru-RU" sz="2800"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578034B4-6135-4FB5-A5AF-EE2CBC65F8A5}"/>
              </a:ext>
            </a:extLst>
          </p:cNvPr>
          <p:cNvSpPr txBox="1"/>
          <p:nvPr/>
        </p:nvSpPr>
        <p:spPr>
          <a:xfrm>
            <a:off x="8275543" y="4653118"/>
            <a:ext cx="39164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Инструментом «Текст» </a:t>
            </a:r>
          </a:p>
          <a:p>
            <a:r>
              <a:rPr lang="ru-RU" sz="2800" dirty="0"/>
              <a:t>делаем внутри надпись 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2176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7876CF0-FA7D-4699-9B08-A3E9A87EF7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77" b="31365"/>
          <a:stretch/>
        </p:blipFill>
        <p:spPr>
          <a:xfrm>
            <a:off x="555926" y="781275"/>
            <a:ext cx="5020408" cy="369173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C7D998-E54B-4413-8F58-94B8F3988ACB}"/>
              </a:ext>
            </a:extLst>
          </p:cNvPr>
          <p:cNvSpPr txBox="1"/>
          <p:nvPr/>
        </p:nvSpPr>
        <p:spPr>
          <a:xfrm>
            <a:off x="422030" y="139318"/>
            <a:ext cx="67598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Зайдём в символ, нажав 2 раза по монетке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3D4AA1-A645-45B7-815E-AFF447C91F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92"/>
          <a:stretch/>
        </p:blipFill>
        <p:spPr>
          <a:xfrm>
            <a:off x="6197155" y="929825"/>
            <a:ext cx="4454180" cy="46829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E1985ED-953F-4EE1-A29A-7AD80C2A7247}"/>
              </a:ext>
            </a:extLst>
          </p:cNvPr>
          <p:cNvSpPr txBox="1"/>
          <p:nvPr/>
        </p:nvSpPr>
        <p:spPr>
          <a:xfrm>
            <a:off x="6428936" y="5756530"/>
            <a:ext cx="53228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Выделим текст (Через</a:t>
            </a:r>
            <a:r>
              <a:rPr lang="en-US" sz="3200" dirty="0"/>
              <a:t> CTRL</a:t>
            </a:r>
            <a:r>
              <a:rPr lang="ru-RU" sz="3200" dirty="0"/>
              <a:t>)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7124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1ECA8FE-F48F-4EE2-A904-E9A6F83139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"/>
          <a:stretch/>
        </p:blipFill>
        <p:spPr>
          <a:xfrm>
            <a:off x="714776" y="717452"/>
            <a:ext cx="10762447" cy="599204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558D638-8768-46C9-8FB4-7A9FE5C3A27A}"/>
              </a:ext>
            </a:extLst>
          </p:cNvPr>
          <p:cNvSpPr txBox="1"/>
          <p:nvPr/>
        </p:nvSpPr>
        <p:spPr>
          <a:xfrm>
            <a:off x="2078489" y="148507"/>
            <a:ext cx="8035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Сделаем текст объёмным, установив фильтры фаска и тень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308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1CD903-1B43-4C2E-8AB7-15AC6C5205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872" y="800907"/>
            <a:ext cx="7031639" cy="564209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C9E9901-852F-4F5D-9B32-98758F351261}"/>
              </a:ext>
            </a:extLst>
          </p:cNvPr>
          <p:cNvSpPr txBox="1"/>
          <p:nvPr/>
        </p:nvSpPr>
        <p:spPr>
          <a:xfrm>
            <a:off x="2256632" y="122607"/>
            <a:ext cx="7237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Выходим из символа в монтажный кадр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087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1AD7F38-C102-4A47-9A03-305E6931D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957" y="549015"/>
            <a:ext cx="10006086" cy="612456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1E49C4C-C371-42D4-9E25-94BB21155E1A}"/>
              </a:ext>
            </a:extLst>
          </p:cNvPr>
          <p:cNvSpPr txBox="1"/>
          <p:nvPr/>
        </p:nvSpPr>
        <p:spPr>
          <a:xfrm>
            <a:off x="1946498" y="43742"/>
            <a:ext cx="82990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Нажимаем на кадры и создаём анимацию движения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8196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75339B7-F225-41EC-8C4F-8459D26F6A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6" t="32326" r="2390"/>
          <a:stretch/>
        </p:blipFill>
        <p:spPr>
          <a:xfrm>
            <a:off x="520505" y="675248"/>
            <a:ext cx="7331241" cy="24337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80533C-2A15-4DDE-B94E-6100E4BC462F}"/>
              </a:ext>
            </a:extLst>
          </p:cNvPr>
          <p:cNvSpPr txBox="1"/>
          <p:nvPr/>
        </p:nvSpPr>
        <p:spPr>
          <a:xfrm>
            <a:off x="573535" y="152028"/>
            <a:ext cx="7278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Кадры окрасились в синий (ожидают команд)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82EF96A-807D-4A9B-A9D3-7C929374EB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786" b="55434"/>
          <a:stretch/>
        </p:blipFill>
        <p:spPr>
          <a:xfrm>
            <a:off x="573535" y="3429000"/>
            <a:ext cx="5094024" cy="28302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3FE0D05-6B73-4BC1-9BDF-C72E375A6BC7}"/>
              </a:ext>
            </a:extLst>
          </p:cNvPr>
          <p:cNvSpPr txBox="1"/>
          <p:nvPr/>
        </p:nvSpPr>
        <p:spPr>
          <a:xfrm>
            <a:off x="6096000" y="4367068"/>
            <a:ext cx="527522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Выберем на панели инструмент: </a:t>
            </a:r>
          </a:p>
          <a:p>
            <a:r>
              <a:rPr lang="ru-RU" sz="2800" dirty="0"/>
              <a:t>поворот </a:t>
            </a:r>
            <a:r>
              <a:rPr lang="en-US" sz="2800" dirty="0"/>
              <a:t>3D-</a:t>
            </a:r>
            <a:r>
              <a:rPr lang="ru-RU" sz="2800" dirty="0"/>
              <a:t>объекта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9537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CE0A533-7EDB-49FE-B6EF-7B407EE0B6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05"/>
          <a:stretch/>
        </p:blipFill>
        <p:spPr>
          <a:xfrm>
            <a:off x="1927275" y="1188928"/>
            <a:ext cx="8177356" cy="532441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62B818-6BA5-462F-A925-14B2B7F3F031}"/>
              </a:ext>
            </a:extLst>
          </p:cNvPr>
          <p:cNvSpPr txBox="1"/>
          <p:nvPr/>
        </p:nvSpPr>
        <p:spPr>
          <a:xfrm>
            <a:off x="1927275" y="195588"/>
            <a:ext cx="872771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Переходим в середину и прокручиваем монету в право</a:t>
            </a:r>
          </a:p>
          <a:p>
            <a:r>
              <a:rPr lang="ru-RU" sz="2800" dirty="0"/>
              <a:t>Что-бы она была повёрнута к нам обратной стороной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6591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8C4E29A-72B6-4380-9711-93F573DB1C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50" y="1596609"/>
            <a:ext cx="10308412" cy="469164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BE39638-CA2E-480A-BB04-FE79C42F6BF8}"/>
              </a:ext>
            </a:extLst>
          </p:cNvPr>
          <p:cNvSpPr txBox="1"/>
          <p:nvPr/>
        </p:nvSpPr>
        <p:spPr>
          <a:xfrm>
            <a:off x="2138290" y="387571"/>
            <a:ext cx="87282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На последнем кадре прокручиваем таким же образом, </a:t>
            </a:r>
          </a:p>
          <a:p>
            <a:r>
              <a:rPr lang="ru-RU" sz="2800" dirty="0"/>
              <a:t>возвращая монету в исходное положение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3B284A-19CB-4854-B193-CF82DC17721B}"/>
              </a:ext>
            </a:extLst>
          </p:cNvPr>
          <p:cNvSpPr txBox="1"/>
          <p:nvPr/>
        </p:nvSpPr>
        <p:spPr>
          <a:xfrm>
            <a:off x="787790" y="6250801"/>
            <a:ext cx="35997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Смотрим результат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8310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7ACF39A-150D-4B10-A3A4-DEC08F6125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20"/>
          <a:stretch/>
        </p:blipFill>
        <p:spPr>
          <a:xfrm>
            <a:off x="786985" y="952148"/>
            <a:ext cx="4544670" cy="56606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143C7B6-19E0-45A8-816B-34D65F78FFD5}"/>
              </a:ext>
            </a:extLst>
          </p:cNvPr>
          <p:cNvSpPr txBox="1"/>
          <p:nvPr/>
        </p:nvSpPr>
        <p:spPr>
          <a:xfrm>
            <a:off x="1322363" y="245219"/>
            <a:ext cx="35569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Копируем слой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793F6A-7A93-4942-886E-5D6CD3BACD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723"/>
          <a:stretch/>
        </p:blipFill>
        <p:spPr>
          <a:xfrm>
            <a:off x="6096000" y="952147"/>
            <a:ext cx="4651393" cy="566063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111A267-8955-4DA6-8EBB-8D4A17F48C13}"/>
              </a:ext>
            </a:extLst>
          </p:cNvPr>
          <p:cNvSpPr txBox="1"/>
          <p:nvPr/>
        </p:nvSpPr>
        <p:spPr>
          <a:xfrm>
            <a:off x="6727446" y="339236"/>
            <a:ext cx="40199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/>
              <a:t>Потом его удаляем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6737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DFE1926-908E-48A0-9816-42AB45BE3F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68" y="1202777"/>
            <a:ext cx="6297969" cy="49323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180E68E-14EB-4B7F-BC6B-B21ED7041CD8}"/>
              </a:ext>
            </a:extLst>
          </p:cNvPr>
          <p:cNvSpPr txBox="1"/>
          <p:nvPr/>
        </p:nvSpPr>
        <p:spPr>
          <a:xfrm>
            <a:off x="1067973" y="501166"/>
            <a:ext cx="39797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Рисуем любую «загогулину»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B619111-BCB1-40AD-9585-B0F7F3474E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9297" y="1346185"/>
            <a:ext cx="4988591" cy="249429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66E48A-8E18-4961-BE18-D751C0DD0757}"/>
              </a:ext>
            </a:extLst>
          </p:cNvPr>
          <p:cNvSpPr txBox="1"/>
          <p:nvPr/>
        </p:nvSpPr>
        <p:spPr>
          <a:xfrm>
            <a:off x="7259930" y="604412"/>
            <a:ext cx="47179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Преобразуем её в символ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1568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44F980-50CB-4189-9F43-BB899933A2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06" y="775335"/>
            <a:ext cx="7696493" cy="572720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88EBC1E-1284-41B8-863C-A8386D7276C5}"/>
              </a:ext>
            </a:extLst>
          </p:cNvPr>
          <p:cNvSpPr txBox="1"/>
          <p:nvPr/>
        </p:nvSpPr>
        <p:spPr>
          <a:xfrm>
            <a:off x="8558558" y="1083213"/>
            <a:ext cx="31003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-Заходим в символ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AB0064-4CFC-4080-AC12-2CE750CD7FD4}"/>
              </a:ext>
            </a:extLst>
          </p:cNvPr>
          <p:cNvSpPr txBox="1"/>
          <p:nvPr/>
        </p:nvSpPr>
        <p:spPr>
          <a:xfrm>
            <a:off x="8558558" y="2164081"/>
            <a:ext cx="34942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-Удаляем загогулину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F1DFB4-C934-4FCB-83DC-C85EDE920795}"/>
              </a:ext>
            </a:extLst>
          </p:cNvPr>
          <p:cNvSpPr txBox="1"/>
          <p:nvPr/>
        </p:nvSpPr>
        <p:spPr>
          <a:xfrm>
            <a:off x="8886853" y="3167390"/>
            <a:ext cx="2837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-Вставляем слой 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055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ED84583-F21A-4E82-95C6-2AD9652AD6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5"/>
          <a:stretch/>
        </p:blipFill>
        <p:spPr>
          <a:xfrm>
            <a:off x="888145" y="181267"/>
            <a:ext cx="10114671" cy="59309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BFBA695-4D9B-4BDA-82B2-4796BE497E50}"/>
              </a:ext>
            </a:extLst>
          </p:cNvPr>
          <p:cNvSpPr txBox="1"/>
          <p:nvPr/>
        </p:nvSpPr>
        <p:spPr>
          <a:xfrm>
            <a:off x="590841" y="6112192"/>
            <a:ext cx="10709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Через свойства, настроим наш текст (цвет, размер, стиль…)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1285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D6F817B-1391-4694-81D6-38260FEBCC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42" y="292387"/>
            <a:ext cx="6272653" cy="411514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170C54D-2B23-473D-B341-09AC67D91304}"/>
              </a:ext>
            </a:extLst>
          </p:cNvPr>
          <p:cNvSpPr txBox="1"/>
          <p:nvPr/>
        </p:nvSpPr>
        <p:spPr>
          <a:xfrm>
            <a:off x="6586391" y="235926"/>
            <a:ext cx="54836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Выходим в монтажный кадр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D776E85-B36D-478B-88F9-A328EF20A3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66" t="13927" r="1" b="17646"/>
          <a:stretch/>
        </p:blipFill>
        <p:spPr>
          <a:xfrm>
            <a:off x="6586391" y="2092276"/>
            <a:ext cx="5483689" cy="45297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B59EF6D-29E3-403F-866C-3AFA8616CF33}"/>
              </a:ext>
            </a:extLst>
          </p:cNvPr>
          <p:cNvSpPr txBox="1"/>
          <p:nvPr/>
        </p:nvSpPr>
        <p:spPr>
          <a:xfrm>
            <a:off x="6877205" y="1225656"/>
            <a:ext cx="49368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Продлеваем кадр примерно до 100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1E06BC-83F9-435C-BE9E-1CD46A783C8A}"/>
              </a:ext>
            </a:extLst>
          </p:cNvPr>
          <p:cNvSpPr txBox="1"/>
          <p:nvPr/>
        </p:nvSpPr>
        <p:spPr>
          <a:xfrm>
            <a:off x="970862" y="5037748"/>
            <a:ext cx="50280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Находим в библиотеке символ с анимированной монетой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4720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F3A651-5B54-4D7F-A5C5-CD6FA85D47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8035" y="106223"/>
            <a:ext cx="4328260" cy="545360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3FCCBFB-6B83-47FC-96E8-A58622B90D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54" y="278129"/>
            <a:ext cx="7474903" cy="5109797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09D10B4-E559-4A1B-9ED4-50AD5DD0776D}"/>
              </a:ext>
            </a:extLst>
          </p:cNvPr>
          <p:cNvSpPr txBox="1"/>
          <p:nvPr/>
        </p:nvSpPr>
        <p:spPr>
          <a:xfrm>
            <a:off x="398685" y="5824026"/>
            <a:ext cx="8471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Раскидываем монеты по области, изменив их размер и наклон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F04898-6A6C-45A9-ABED-E64482F2EC5A}"/>
              </a:ext>
            </a:extLst>
          </p:cNvPr>
          <p:cNvSpPr txBox="1"/>
          <p:nvPr/>
        </p:nvSpPr>
        <p:spPr>
          <a:xfrm>
            <a:off x="4593505" y="6269056"/>
            <a:ext cx="73827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Создадим классическую анимацию движения 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4608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8C51170-4B95-40CF-BC11-BBBDB8857F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8" r="8464" b="13775"/>
          <a:stretch/>
        </p:blipFill>
        <p:spPr>
          <a:xfrm>
            <a:off x="123606" y="392304"/>
            <a:ext cx="5851874" cy="365919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26D2AC6-21B5-43EA-BC1F-F086E70986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14"/>
          <a:stretch/>
        </p:blipFill>
        <p:spPr>
          <a:xfrm>
            <a:off x="6052399" y="477746"/>
            <a:ext cx="6015996" cy="35737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7A68310-72B1-46F2-A4CA-FA55F54FDC10}"/>
              </a:ext>
            </a:extLst>
          </p:cNvPr>
          <p:cNvSpPr txBox="1"/>
          <p:nvPr/>
        </p:nvSpPr>
        <p:spPr>
          <a:xfrm>
            <a:off x="253218" y="4332850"/>
            <a:ext cx="121497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/>
              <a:t>В первом кадре выносим монеты на вверх, но что бы они не попадали в кадр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7058E3-87A1-4E6B-A6BA-2407D9BFA6FF}"/>
              </a:ext>
            </a:extLst>
          </p:cNvPr>
          <p:cNvSpPr txBox="1"/>
          <p:nvPr/>
        </p:nvSpPr>
        <p:spPr>
          <a:xfrm>
            <a:off x="759655" y="5075869"/>
            <a:ext cx="107191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/>
              <a:t>А на последнем кадре, аналогично скрываем монеты внизу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23F461-F949-4683-82DD-03F5BA4BA3D8}"/>
              </a:ext>
            </a:extLst>
          </p:cNvPr>
          <p:cNvSpPr txBox="1"/>
          <p:nvPr/>
        </p:nvSpPr>
        <p:spPr>
          <a:xfrm>
            <a:off x="286397" y="5880443"/>
            <a:ext cx="11532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/>
              <a:t>Для создания ровного, горизонтального падения, зажимаем </a:t>
            </a:r>
            <a:r>
              <a:rPr lang="en-US" sz="2400" dirty="0"/>
              <a:t>SHIFT </a:t>
            </a:r>
            <a:r>
              <a:rPr lang="ru-RU" sz="2400" dirty="0"/>
              <a:t>и стрелочку вниз 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711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53EAD0C-6F00-4396-B0B7-16513FCF5A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91" y="326183"/>
            <a:ext cx="5943233" cy="395754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ED7D0D6-4EDE-4965-A141-7154021CD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969" y="2189687"/>
            <a:ext cx="6004180" cy="44432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983ED3A-8F0D-42B3-B7DD-0E2CE7665930}"/>
              </a:ext>
            </a:extLst>
          </p:cNvPr>
          <p:cNvSpPr txBox="1"/>
          <p:nvPr/>
        </p:nvSpPr>
        <p:spPr>
          <a:xfrm>
            <a:off x="7098621" y="586561"/>
            <a:ext cx="49527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Через клавишу </a:t>
            </a:r>
            <a:r>
              <a:rPr lang="en-US" sz="2800" dirty="0"/>
              <a:t>Q </a:t>
            </a:r>
            <a:r>
              <a:rPr lang="ru-RU" sz="2800" dirty="0"/>
              <a:t>можно</a:t>
            </a:r>
          </a:p>
          <a:p>
            <a:r>
              <a:rPr lang="ru-RU" sz="2800" dirty="0"/>
              <a:t>точнее расположить наш текст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109C44-71FA-4E0C-8A22-7C9E2D43DC8A}"/>
              </a:ext>
            </a:extLst>
          </p:cNvPr>
          <p:cNvSpPr txBox="1"/>
          <p:nvPr/>
        </p:nvSpPr>
        <p:spPr>
          <a:xfrm>
            <a:off x="795191" y="4806136"/>
            <a:ext cx="53363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Можем дополнительно </a:t>
            </a:r>
          </a:p>
          <a:p>
            <a:r>
              <a:rPr lang="ru-RU" sz="3200" dirty="0"/>
              <a:t>что-нибудь дописать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509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31DC92-7093-4346-8F19-F4F5661B74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2"/>
          <a:stretch/>
        </p:blipFill>
        <p:spPr>
          <a:xfrm>
            <a:off x="422031" y="121553"/>
            <a:ext cx="10231828" cy="56864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755416-E628-4D64-AD79-101A8E7248AD}"/>
              </a:ext>
            </a:extLst>
          </p:cNvPr>
          <p:cNvSpPr txBox="1"/>
          <p:nvPr/>
        </p:nvSpPr>
        <p:spPr>
          <a:xfrm>
            <a:off x="422031" y="6035040"/>
            <a:ext cx="10132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По желанию можно изменить обводку монеты (цвет, толщину…)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529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7C5297C-E843-4384-A65C-C4C2164F7E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7" t="3874" r="31230" b="16701"/>
          <a:stretch/>
        </p:blipFill>
        <p:spPr>
          <a:xfrm>
            <a:off x="675249" y="295421"/>
            <a:ext cx="4534558" cy="429064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C6C6A1B-D429-4ADF-AD21-337D7609A7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0" t="22709" r="16714" b="27272"/>
          <a:stretch/>
        </p:blipFill>
        <p:spPr>
          <a:xfrm>
            <a:off x="4571999" y="3384527"/>
            <a:ext cx="6809336" cy="33481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189C95-350A-4B4A-AA11-82E4D482FA55}"/>
              </a:ext>
            </a:extLst>
          </p:cNvPr>
          <p:cNvSpPr txBox="1"/>
          <p:nvPr/>
        </p:nvSpPr>
        <p:spPr>
          <a:xfrm>
            <a:off x="5453552" y="1157869"/>
            <a:ext cx="6738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Выделяем и клавишей </a:t>
            </a:r>
            <a:r>
              <a:rPr lang="en-US" sz="2800" dirty="0"/>
              <a:t>F8</a:t>
            </a:r>
            <a:r>
              <a:rPr lang="ru-RU" sz="2800" dirty="0"/>
              <a:t> создаём символ</a:t>
            </a:r>
            <a:r>
              <a:rPr lang="en-US" sz="2800" dirty="0"/>
              <a:t> </a:t>
            </a:r>
            <a:endParaRPr lang="ru-RU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D49208-F9FF-4610-8236-D448635B6CC4}"/>
              </a:ext>
            </a:extLst>
          </p:cNvPr>
          <p:cNvSpPr txBox="1"/>
          <p:nvPr/>
        </p:nvSpPr>
        <p:spPr>
          <a:xfrm>
            <a:off x="912805" y="4871738"/>
            <a:ext cx="20297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Пишем имя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218391-9A25-418E-AAF8-CA21C269DDCD}"/>
              </a:ext>
            </a:extLst>
          </p:cNvPr>
          <p:cNvSpPr txBox="1"/>
          <p:nvPr/>
        </p:nvSpPr>
        <p:spPr>
          <a:xfrm>
            <a:off x="912805" y="5531098"/>
            <a:ext cx="329872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Выбираем тип:</a:t>
            </a:r>
          </a:p>
          <a:p>
            <a:r>
              <a:rPr lang="ru-RU" sz="2800" dirty="0"/>
              <a:t> «фрагмент ролика»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281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A11B3E-E6AC-4EAC-BCA0-06941DDDBE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57" r="5413"/>
          <a:stretch/>
        </p:blipFill>
        <p:spPr>
          <a:xfrm>
            <a:off x="1512468" y="1514848"/>
            <a:ext cx="2789916" cy="50434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7579DBA-0CB5-4CB7-A8FE-0D4D28EDF165}"/>
              </a:ext>
            </a:extLst>
          </p:cNvPr>
          <p:cNvSpPr txBox="1"/>
          <p:nvPr/>
        </p:nvSpPr>
        <p:spPr>
          <a:xfrm>
            <a:off x="5571569" y="163302"/>
            <a:ext cx="59182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Фрагмент ролика</a:t>
            </a:r>
          </a:p>
          <a:p>
            <a:r>
              <a:rPr lang="ru-RU" sz="2000" dirty="0"/>
              <a:t>(Для оформления, много графических настроек 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2764BE-9595-4974-8D43-6BFED4D5932B}"/>
              </a:ext>
            </a:extLst>
          </p:cNvPr>
          <p:cNvSpPr txBox="1"/>
          <p:nvPr/>
        </p:nvSpPr>
        <p:spPr>
          <a:xfrm>
            <a:off x="406785" y="103958"/>
            <a:ext cx="2547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Демонстрация панелей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B735D26-FBC5-4DCA-AE18-B3051D20E0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5996" y="1043136"/>
            <a:ext cx="3103753" cy="571090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7D61744-572D-4BA0-9A71-8F7CE42FF13D}"/>
              </a:ext>
            </a:extLst>
          </p:cNvPr>
          <p:cNvSpPr txBox="1"/>
          <p:nvPr/>
        </p:nvSpPr>
        <p:spPr>
          <a:xfrm>
            <a:off x="1063017" y="596860"/>
            <a:ext cx="479804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Графика </a:t>
            </a:r>
          </a:p>
          <a:p>
            <a:r>
              <a:rPr lang="ru-RU" sz="2000" dirty="0"/>
              <a:t>(для создания анимированных символов)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883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D5F070-2828-4278-97B1-16CA168013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940" y="1217955"/>
            <a:ext cx="8488752" cy="5291351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CE58F4A-7966-4620-821D-4FB6EE68E1F6}"/>
              </a:ext>
            </a:extLst>
          </p:cNvPr>
          <p:cNvSpPr txBox="1"/>
          <p:nvPr/>
        </p:nvSpPr>
        <p:spPr>
          <a:xfrm>
            <a:off x="703383" y="87084"/>
            <a:ext cx="60721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После создания нажимаем свойства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6B6A736-B06D-48B7-91AD-0CEA902757B9}"/>
              </a:ext>
            </a:extLst>
          </p:cNvPr>
          <p:cNvSpPr txBox="1"/>
          <p:nvPr/>
        </p:nvSpPr>
        <p:spPr>
          <a:xfrm>
            <a:off x="7481666" y="551035"/>
            <a:ext cx="36917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Выбираем фильтры (+)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461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A45C4E-A43A-45AB-BA12-793BFE0579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64" t="7596" b="15327"/>
          <a:stretch/>
        </p:blipFill>
        <p:spPr>
          <a:xfrm>
            <a:off x="1235611" y="833512"/>
            <a:ext cx="9720777" cy="554090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4395FD1-BB14-4EE0-B409-38863F393891}"/>
              </a:ext>
            </a:extLst>
          </p:cNvPr>
          <p:cNvSpPr txBox="1"/>
          <p:nvPr/>
        </p:nvSpPr>
        <p:spPr>
          <a:xfrm>
            <a:off x="3137095" y="191196"/>
            <a:ext cx="32544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Изучим эффекты</a:t>
            </a:r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6762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BDA11FE-1CEB-4EAE-86BC-BF963CC6EE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255" y="1108024"/>
            <a:ext cx="8229453" cy="54290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6A7CB5-FE68-4B9E-B17B-1EB42D0AE406}"/>
              </a:ext>
            </a:extLst>
          </p:cNvPr>
          <p:cNvSpPr txBox="1"/>
          <p:nvPr/>
        </p:nvSpPr>
        <p:spPr>
          <a:xfrm>
            <a:off x="2321169" y="320943"/>
            <a:ext cx="7152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Придадим монете объём, использовав фаску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Шлык М.В.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837473"/>
      </p:ext>
    </p:extLst>
  </p:cSld>
  <p:clrMapOvr>
    <a:masterClrMapping/>
  </p:clrMapOvr>
</p:sld>
</file>

<file path=ppt/theme/theme1.xml><?xml version="1.0" encoding="utf-8"?>
<a:theme xmlns:a="http://schemas.openxmlformats.org/drawingml/2006/main" name="Эмблема">
  <a:themeElements>
    <a:clrScheme name="Эмблема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Эмблема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Эмблем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228</TotalTime>
  <Words>349</Words>
  <Application>Microsoft Office PowerPoint</Application>
  <PresentationFormat>Широкоэкранный</PresentationFormat>
  <Paragraphs>73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Corbel</vt:lpstr>
      <vt:lpstr>Gill Sans MT</vt:lpstr>
      <vt:lpstr>Impact</vt:lpstr>
      <vt:lpstr>Эмблема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Шлык Макс</dc:creator>
  <cp:lastModifiedBy>Шлык Макс</cp:lastModifiedBy>
  <cp:revision>36</cp:revision>
  <dcterms:created xsi:type="dcterms:W3CDTF">2018-02-18T15:23:28Z</dcterms:created>
  <dcterms:modified xsi:type="dcterms:W3CDTF">2018-09-07T09:04:05Z</dcterms:modified>
</cp:coreProperties>
</file>